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558" y="6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11/17/2014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11/17/2014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11/17/2014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11/17/2014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11/17/2014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11/17/2014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11/17/2014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11/17/2014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11/17/2014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11/17/2014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11/17/2014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11/17/2014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139316" y="175735"/>
            <a:ext cx="8785539" cy="1015663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6000" dirty="0" smtClean="0">
                <a:solidFill>
                  <a:schemeClr val="bg1"/>
                </a:solidFill>
                <a:latin typeface="Wednesday" panose="02000603000000000000" pitchFamily="2" charset="0"/>
                <a:ea typeface="Wednesday" panose="02000603000000000000" pitchFamily="2" charset="0"/>
              </a:rPr>
              <a:t>C’est </a:t>
            </a:r>
            <a:r>
              <a:rPr lang="fr-FR" sz="6000" dirty="0" smtClean="0">
                <a:solidFill>
                  <a:schemeClr val="bg1"/>
                </a:solidFill>
                <a:latin typeface="Wednesday" panose="02000603000000000000" pitchFamily="2" charset="0"/>
                <a:ea typeface="Wednesday" panose="02000603000000000000" pitchFamily="2" charset="0"/>
              </a:rPr>
              <a:t>lundi</a:t>
            </a:r>
            <a:r>
              <a:rPr lang="fr-FR" sz="6000" dirty="0" smtClean="0">
                <a:solidFill>
                  <a:schemeClr val="bg1"/>
                </a:solidFill>
                <a:latin typeface="Wednesday" panose="02000603000000000000" pitchFamily="2" charset="0"/>
                <a:ea typeface="Wednesday" panose="02000603000000000000" pitchFamily="2" charset="0"/>
              </a:rPr>
              <a:t>, le </a:t>
            </a:r>
            <a:r>
              <a:rPr lang="fr-FR" sz="6000" dirty="0" smtClean="0">
                <a:solidFill>
                  <a:schemeClr val="bg1"/>
                </a:solidFill>
                <a:latin typeface="Wednesday" panose="02000603000000000000" pitchFamily="2" charset="0"/>
                <a:ea typeface="Wednesday" panose="02000603000000000000" pitchFamily="2" charset="0"/>
              </a:rPr>
              <a:t>17 </a:t>
            </a:r>
            <a:r>
              <a:rPr lang="fr-FR" sz="6000" dirty="0" smtClean="0">
                <a:solidFill>
                  <a:schemeClr val="bg1"/>
                </a:solidFill>
                <a:latin typeface="Wednesday" panose="02000603000000000000" pitchFamily="2" charset="0"/>
                <a:ea typeface="Wednesday" panose="02000603000000000000" pitchFamily="2" charset="0"/>
              </a:rPr>
              <a:t>novembre</a:t>
            </a:r>
            <a:endParaRPr lang="fr-FR" sz="6000" dirty="0">
              <a:solidFill>
                <a:schemeClr val="bg1"/>
              </a:solidFill>
              <a:latin typeface="Wednesday" panose="02000603000000000000" pitchFamily="2" charset="0"/>
              <a:ea typeface="Wednesday" panose="02000603000000000000" pitchFamily="2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04800" y="1740068"/>
            <a:ext cx="8458200" cy="64633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b="1" dirty="0" smtClean="0">
                <a:latin typeface="CaliBrush" panose="02000500000000000000" pitchFamily="2" charset="0"/>
              </a:rPr>
              <a:t>Objectifs – </a:t>
            </a:r>
            <a:r>
              <a:rPr lang="fr-FR" sz="3600" dirty="0" err="1" smtClean="0">
                <a:latin typeface="CaliBrush" panose="02000500000000000000" pitchFamily="2" charset="0"/>
              </a:rPr>
              <a:t>you</a:t>
            </a:r>
            <a:r>
              <a:rPr lang="fr-FR" sz="3600" dirty="0" smtClean="0">
                <a:latin typeface="CaliBrush" panose="02000500000000000000" pitchFamily="2" charset="0"/>
              </a:rPr>
              <a:t> </a:t>
            </a:r>
            <a:r>
              <a:rPr lang="fr-FR" sz="3600" dirty="0" err="1" smtClean="0">
                <a:latin typeface="CaliBrush" panose="02000500000000000000" pitchFamily="2" charset="0"/>
              </a:rPr>
              <a:t>will</a:t>
            </a:r>
            <a:r>
              <a:rPr lang="fr-FR" sz="3600" dirty="0" smtClean="0">
                <a:latin typeface="CaliBrush" panose="02000500000000000000" pitchFamily="2" charset="0"/>
              </a:rPr>
              <a:t> </a:t>
            </a:r>
            <a:r>
              <a:rPr lang="fr-FR" sz="3600" dirty="0" err="1" smtClean="0">
                <a:latin typeface="CaliBrush" panose="02000500000000000000" pitchFamily="2" charset="0"/>
              </a:rPr>
              <a:t>be</a:t>
            </a:r>
            <a:r>
              <a:rPr lang="fr-FR" sz="3600" dirty="0" smtClean="0">
                <a:latin typeface="CaliBrush" panose="02000500000000000000" pitchFamily="2" charset="0"/>
              </a:rPr>
              <a:t> able to:</a:t>
            </a:r>
            <a:endParaRPr lang="fr-FR" sz="3600" dirty="0">
              <a:latin typeface="CaliBrush" panose="02000500000000000000" pitchFamily="2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39316" y="2935069"/>
            <a:ext cx="8688614" cy="1077218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3200" dirty="0" smtClean="0">
                <a:latin typeface="Toonish" pitchFamily="2" charset="0"/>
                <a:ea typeface="Toonish" pitchFamily="2" charset="0"/>
              </a:rPr>
              <a:t>Use direct object pronouns to sound less repetitive</a:t>
            </a:r>
            <a:endParaRPr lang="en-US" sz="4000" dirty="0">
              <a:latin typeface="CaliBrush" panose="02000500000000000000" pitchFamily="2" charset="0"/>
              <a:ea typeface="Toonish" pitchFamily="2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36241" y="4539941"/>
            <a:ext cx="8688614" cy="584775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3200" dirty="0" smtClean="0">
                <a:latin typeface="Toonish" pitchFamily="2" charset="0"/>
                <a:ea typeface="Toonish" pitchFamily="2" charset="0"/>
              </a:rPr>
              <a:t>Conjugate the verb </a:t>
            </a:r>
            <a:r>
              <a:rPr lang="en-US" sz="3200" dirty="0" err="1" smtClean="0">
                <a:latin typeface="Toonish" pitchFamily="2" charset="0"/>
                <a:ea typeface="Toonish" pitchFamily="2" charset="0"/>
              </a:rPr>
              <a:t>offrir</a:t>
            </a:r>
            <a:endParaRPr lang="en-US" sz="4000" dirty="0">
              <a:latin typeface="CaliBrush" panose="02000500000000000000" pitchFamily="2" charset="0"/>
              <a:ea typeface="Toonish" pitchFamily="2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10841" y="5734942"/>
            <a:ext cx="8688614" cy="584775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3200" dirty="0" smtClean="0">
                <a:latin typeface="Toonish" pitchFamily="2" charset="0"/>
                <a:ea typeface="Toonish" pitchFamily="2" charset="0"/>
              </a:rPr>
              <a:t>Identify and replace </a:t>
            </a:r>
            <a:r>
              <a:rPr lang="en-US" sz="3200" smtClean="0">
                <a:latin typeface="Toonish" pitchFamily="2" charset="0"/>
                <a:ea typeface="Toonish" pitchFamily="2" charset="0"/>
              </a:rPr>
              <a:t>indirect objects</a:t>
            </a:r>
            <a:endParaRPr lang="en-US" sz="4000" dirty="0">
              <a:latin typeface="CaliBrush" panose="02000500000000000000" pitchFamily="2" charset="0"/>
              <a:ea typeface="Toonish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6383</TotalTime>
  <Words>31</Words>
  <Application>Microsoft Office PowerPoint</Application>
  <PresentationFormat>On-screen Show (4:3)</PresentationFormat>
  <Paragraphs>5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Arial</vt:lpstr>
      <vt:lpstr>Calibri</vt:lpstr>
      <vt:lpstr>CaliBrush</vt:lpstr>
      <vt:lpstr>Toonish</vt:lpstr>
      <vt:lpstr>Wednesday</vt:lpstr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128</cp:revision>
  <dcterms:created xsi:type="dcterms:W3CDTF">2011-09-14T23:22:57Z</dcterms:created>
  <dcterms:modified xsi:type="dcterms:W3CDTF">2014-11-17T13:07:25Z</dcterms:modified>
</cp:coreProperties>
</file>